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44" normalizeH="0" baseline="0">
        <a:ln>
          <a:noFill/>
        </a:ln>
        <a:solidFill>
          <a:srgbClr val="002C3A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DB"/>
          </a:solidFill>
        </a:fill>
      </a:tcStyle>
    </a:wholeTbl>
    <a:band2H>
      <a:tcTxStyle/>
      <a:tcStyle>
        <a:tcBdr/>
        <a:fill>
          <a:solidFill>
            <a:srgbClr val="E9ECEE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6DBCA"/>
          </a:solidFill>
        </a:fill>
      </a:tcStyle>
    </a:wholeTbl>
    <a:band2H>
      <a:tcTxStyle/>
      <a:tcStyle>
        <a:tcBdr/>
        <a:fill>
          <a:solidFill>
            <a:srgbClr val="ECEEE6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0CFD3"/>
          </a:solidFill>
        </a:fill>
      </a:tcStyle>
    </a:wholeTbl>
    <a:band2H>
      <a:tcTxStyle/>
      <a:tcStyle>
        <a:tcBdr/>
        <a:fill>
          <a:solidFill>
            <a:srgbClr val="E9E8EA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BCD"/>
          </a:solidFill>
        </a:fill>
      </a:tcStyle>
    </a:wholeTbl>
    <a:band2H>
      <a:tcTxStyle/>
      <a:tcStyle>
        <a:tcBdr/>
        <a:fill>
          <a:solidFill>
            <a:srgbClr val="E6E7E7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lastRow>
    <a:firstRow>
      <a:tcTxStyle b="on" i="off">
        <a:font>
          <a:latin typeface="Graphik"/>
          <a:ea typeface="Graphik"/>
          <a:cs typeface="Graphik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firstCol>
    <a:lastRow>
      <a:tcTxStyle b="on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"/>
          <a:ea typeface="Graphik"/>
          <a:cs typeface="Graphik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766878" y="12048066"/>
            <a:ext cx="22850241" cy="12702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Line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Line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chemeClr val="accent5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chemeClr val="accent5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chemeClr val="accent5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chemeClr val="accent5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chemeClr val="accent5"/>
                </a:solidFill>
              </a:defRPr>
            </a:lvl5pPr>
          </a:lstStyle>
          <a:p>
            <a:r>
              <a:t>Topic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" name="Loc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0">
                <a:solidFill>
                  <a:schemeClr val="accent5"/>
                </a:solidFill>
              </a:defRPr>
            </a:lvl1pPr>
          </a:lstStyle>
          <a:p>
            <a:r>
              <a:t>Location</a:t>
            </a:r>
          </a:p>
        </p:txBody>
      </p:sp>
      <p:sp>
        <p:nvSpPr>
          <p:cNvPr id="19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>
                <a:solidFill>
                  <a:schemeClr val="accent5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2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z="11000" spc="33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2082800" y="3495674"/>
            <a:ext cx="20205700" cy="1614556"/>
          </a:xfrm>
          <a:prstGeom prst="rect">
            <a:avLst/>
          </a:prstGeom>
        </p:spPr>
        <p:txBody>
          <a:bodyPr anchor="b"/>
          <a:lstStyle/>
          <a:p>
            <a:pPr marL="0" lvl="4" indent="1207008" algn="ctr" defTabSz="257047">
              <a:lnSpc>
                <a:spcPct val="120000"/>
              </a:lnSpc>
              <a:spcBef>
                <a:spcPts val="0"/>
              </a:spcBef>
              <a:buSzTx/>
              <a:buNone/>
              <a:defRPr sz="1584" spc="44">
                <a:solidFill>
                  <a:schemeClr val="accent5"/>
                </a:solidFill>
              </a:defRPr>
            </a:pPr>
            <a:r>
              <a:t>Presentation Subtitle
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8800" y="12890501"/>
            <a:ext cx="416053" cy="4671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rgbClr val="F3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082800" y="4337484"/>
            <a:ext cx="20205700" cy="4699002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9000" cap="all" spc="270"/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Line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Li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F3F5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82800" y="1509784"/>
            <a:ext cx="20205700" cy="6852294"/>
          </a:xfrm>
          <a:prstGeom prst="rect">
            <a:avLst/>
          </a:prstGeom>
        </p:spPr>
        <p:txBody>
          <a:bodyPr anchor="b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sz="25000" cap="all" spc="7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082800" y="8407993"/>
            <a:ext cx="20205700" cy="694057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3500" spc="100">
                <a:solidFill>
                  <a:schemeClr val="accent1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31" name="Li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Line"/>
          <p:cNvSpPr/>
          <p:nvPr/>
        </p:nvSpPr>
        <p:spPr>
          <a:xfrm>
            <a:off x="766878" y="125984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FFC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8436" y="11375560"/>
            <a:ext cx="20207127" cy="70663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chemeClr val="accent1"/>
                </a:solidFill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1" name="Li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Li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2088436" y="4298870"/>
            <a:ext cx="20207128" cy="4699002"/>
          </a:xfrm>
          <a:prstGeom prst="rect">
            <a:avLst/>
          </a:prstGeom>
        </p:spPr>
        <p:txBody>
          <a:bodyPr anchor="ctr"/>
          <a:lstStyle/>
          <a:p>
            <a:pPr marL="0" lvl="4" indent="1673352" algn="ctr" defTabSz="356362">
              <a:lnSpc>
                <a:spcPct val="90000"/>
              </a:lnSpc>
              <a:spcBef>
                <a:spcPts val="0"/>
              </a:spcBef>
              <a:buSzTx/>
              <a:buNone/>
              <a:defRPr sz="5795" cap="all" spc="61"/>
            </a:pPr>
            <a:r>
              <a:t>“Notable Quote”
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nk typewriter on a pink three-drawer dresser in front of a pink wall"/>
          <p:cNvSpPr>
            <a:spLocks noGrp="1"/>
          </p:cNvSpPr>
          <p:nvPr>
            <p:ph type="pic" idx="21"/>
          </p:nvPr>
        </p:nvSpPr>
        <p:spPr>
          <a:xfrm>
            <a:off x="-609600" y="431800"/>
            <a:ext cx="21514743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Bright turquoise cassette tape on a pink background"/>
          <p:cNvSpPr>
            <a:spLocks noGrp="1"/>
          </p:cNvSpPr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Small retro clock on a green shelf against a yellow background"/>
          <p:cNvSpPr>
            <a:spLocks noGrp="1"/>
          </p:cNvSpPr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our vintage television sets in a row with fluorescent colours: pink, blue, orange and green"/>
          <p:cNvSpPr>
            <a:spLocks noGrp="1"/>
          </p:cNvSpPr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w of seven small retro clocks on a green shelf against a yellow background"/>
          <p:cNvSpPr>
            <a:spLocks noGrp="1"/>
          </p:cNvSpPr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rgbClr val="FFFFFF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rgbClr val="FFFFFF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rgbClr val="FFFFFF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rgbClr val="FFFFFF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88">
                <a:solidFill>
                  <a:srgbClr val="FFFFFF"/>
                </a:solidFill>
              </a:defRPr>
            </a:lvl5pPr>
          </a:lstStyle>
          <a:p>
            <a:r>
              <a:t>Topic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Loc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z="2200" b="0" cap="all" spc="0">
                <a:solidFill>
                  <a:srgbClr val="FFFFFF"/>
                </a:solidFill>
              </a:defRPr>
            </a:lvl1pPr>
          </a:lstStyle>
          <a:p>
            <a:r>
              <a:t>Location</a:t>
            </a:r>
          </a:p>
        </p:txBody>
      </p:sp>
      <p:sp>
        <p:nvSpPr>
          <p:cNvPr id="32" name="Author and Dat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33" name="Line"/>
          <p:cNvSpPr/>
          <p:nvPr/>
        </p:nvSpPr>
        <p:spPr>
          <a:xfrm>
            <a:off x="766878" y="12060766"/>
            <a:ext cx="2285024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" name="Line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Line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 anchor="b"/>
          <a:lstStyle/>
          <a:p>
            <a:pPr marL="0" lvl="4" indent="1207008" algn="ctr" defTabSz="257047">
              <a:lnSpc>
                <a:spcPct val="120000"/>
              </a:lnSpc>
              <a:spcBef>
                <a:spcPts val="0"/>
              </a:spcBef>
              <a:buSzTx/>
              <a:buNone/>
              <a:defRPr sz="1584" spc="44">
                <a:solidFill>
                  <a:srgbClr val="FFFFFF"/>
                </a:solidFill>
              </a:defRPr>
            </a:pPr>
            <a:r>
              <a:t>Presentation Subtitle
</a:t>
            </a:r>
          </a:p>
        </p:txBody>
      </p:sp>
      <p:sp>
        <p:nvSpPr>
          <p:cNvPr id="3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z="11000" spc="33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8800" y="12890501"/>
            <a:ext cx="416053" cy="4671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8015916"/>
            <a:ext cx="11785600" cy="384810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4925417"/>
            <a:ext cx="11785600" cy="2933702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48" name="Pink typewriter on a pink three-drawer dresser in front of a pink wall"/>
          <p:cNvSpPr>
            <a:spLocks noGrp="1"/>
          </p:cNvSpPr>
          <p:nvPr>
            <p:ph type="pic" idx="21"/>
          </p:nvPr>
        </p:nvSpPr>
        <p:spPr>
          <a:xfrm>
            <a:off x="12801600" y="1895695"/>
            <a:ext cx="17642204" cy="992461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9" name="Li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Li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 numCol="2" spcCol="128918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8434" y="6720284"/>
            <a:ext cx="10972802" cy="546717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Vintage television in front of yellow patterned wallpaper"/>
          <p:cNvSpPr>
            <a:spLocks noGrp="1"/>
          </p:cNvSpPr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Li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" name="Li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2086105" y="4292600"/>
            <a:ext cx="20205703" cy="5651500"/>
          </a:xfrm>
          <a:prstGeom prst="rect">
            <a:avLst/>
          </a:prstGeom>
        </p:spPr>
        <p:txBody>
          <a:bodyPr anchor="ctr"/>
          <a:lstStyle>
            <a:lvl1pPr>
              <a:defRPr sz="11000" spc="330">
                <a:solidFill>
                  <a:schemeClr val="accent5"/>
                </a:soli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88" name="Li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" name="Li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8" name="Li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82800" y="2795091"/>
            <a:ext cx="20205700" cy="6050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/>
          <a:lstStyle>
            <a:lvl1pPr marL="177800" indent="-177800" algn="ctr" defTabSz="2641600">
              <a:spcBef>
                <a:spcPts val="4400"/>
              </a:spcBef>
              <a:buSzTx/>
              <a:buNone/>
              <a:tabLst>
                <a:tab pos="5384800" algn="l"/>
              </a:tabLst>
              <a:defRPr sz="5000" spc="0"/>
            </a:lvl1pPr>
          </a:lstStyle>
          <a:p>
            <a:r>
              <a:t>Agenda Topics</a:t>
            </a:r>
          </a:p>
        </p:txBody>
      </p:sp>
      <p:sp>
        <p:nvSpPr>
          <p:cNvPr id="10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C71"/>
                </a:solidFill>
              </a:defRPr>
            </a:lvl1pPr>
          </a:lstStyle>
          <a:p>
            <a:r>
              <a:t>Agenda Title</a:t>
            </a:r>
          </a:p>
        </p:txBody>
      </p:sp>
      <p:sp>
        <p:nvSpPr>
          <p:cNvPr id="110" name="Li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1" name="Li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082800" y="4195233"/>
            <a:ext cx="20207127" cy="628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Line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Li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0323" y="12890501"/>
            <a:ext cx="416053" cy="4671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5E5E5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all" spc="270" baseline="0">
          <a:solidFill>
            <a:schemeClr val="accent6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63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1pPr>
      <a:lvl2pPr marL="127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2pPr>
      <a:lvl3pPr marL="190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3pPr>
      <a:lvl4pPr marL="254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4pPr>
      <a:lvl5pPr marL="317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17"/>
        </a:buBlip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36" baseline="0">
          <a:solidFill>
            <a:srgbClr val="1A5C71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opic"/>
          <p:cNvSpPr txBox="1">
            <a:spLocks noGrp="1"/>
          </p:cNvSpPr>
          <p:nvPr>
            <p:ph type="subTitle" sz="quarter" idx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t>RMA/2020/1877</a:t>
            </a:r>
          </a:p>
        </p:txBody>
      </p:sp>
      <p:sp>
        <p:nvSpPr>
          <p:cNvPr id="179" name="Loc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>
            <a:lvl1pPr>
              <a:defRPr spc="88"/>
            </a:lvl1pPr>
          </a:lstStyle>
          <a:p>
            <a:r>
              <a:t>kumon Fendalton </a:t>
            </a:r>
          </a:p>
        </p:txBody>
      </p:sp>
      <p:sp>
        <p:nvSpPr>
          <p:cNvPr id="180" name="1 March 2022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t> 1 March 2022</a:t>
            </a:r>
          </a:p>
        </p:txBody>
      </p:sp>
      <p:sp>
        <p:nvSpPr>
          <p:cNvPr id="181" name="Hear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t>Consent Hearing </a:t>
            </a:r>
          </a:p>
        </p:txBody>
      </p:sp>
      <p:sp>
        <p:nvSpPr>
          <p:cNvPr id="182" name="Marette S Wells"/>
          <p:cNvSpPr txBox="1"/>
          <p:nvPr/>
        </p:nvSpPr>
        <p:spPr>
          <a:xfrm>
            <a:off x="2082800" y="3495674"/>
            <a:ext cx="20205700" cy="161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84200">
              <a:lnSpc>
                <a:spcPct val="120000"/>
              </a:lnSpc>
              <a:defRPr sz="3600" b="1" spc="100">
                <a:solidFill>
                  <a:schemeClr val="accent5"/>
                </a:solidFill>
              </a:defRPr>
            </a:lvl1pPr>
          </a:lstStyle>
          <a:p>
            <a:r>
              <a:t>Marette Wells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22-02-28 at 1.42.59 PM.png" descr="Screen Shot 2022-02-28 at 1.42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56" y="3545149"/>
            <a:ext cx="23006487" cy="8003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MARgaret mahy family playground…"/>
          <p:cNvSpPr txBox="1">
            <a:spLocks noGrp="1"/>
          </p:cNvSpPr>
          <p:nvPr>
            <p:ph type="title" idx="4294967295"/>
          </p:nvPr>
        </p:nvSpPr>
        <p:spPr>
          <a:xfrm>
            <a:off x="2088436" y="1282700"/>
            <a:ext cx="20207128" cy="1649710"/>
          </a:xfrm>
          <a:prstGeom prst="rect">
            <a:avLst/>
          </a:prstGeom>
        </p:spPr>
        <p:txBody>
          <a:bodyPr/>
          <a:lstStyle/>
          <a:p>
            <a:pPr defTabSz="315468">
              <a:defRPr sz="4800" spc="100"/>
            </a:pPr>
            <a:r>
              <a:t>MARgaret mahy family playground </a:t>
            </a:r>
            <a:endParaRPr spc="145"/>
          </a:p>
          <a:p>
            <a:pPr defTabSz="315468">
              <a:defRPr sz="4800" spc="100"/>
            </a:pPr>
            <a:r>
              <a:t>trip advisor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allblacks.jpg" descr="allblac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99" y="1202641"/>
            <a:ext cx="8255002" cy="1069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footlong.jpg" descr="footlo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8406" y="1312254"/>
            <a:ext cx="5122304" cy="1109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mcdonalds2.jpeg" descr="mcdonalds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46814" y="1091052"/>
            <a:ext cx="10226094" cy="1091658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Existing ads"/>
          <p:cNvSpPr txBox="1">
            <a:spLocks noGrp="1"/>
          </p:cNvSpPr>
          <p:nvPr>
            <p:ph type="title" idx="4294967295"/>
          </p:nvPr>
        </p:nvSpPr>
        <p:spPr>
          <a:xfrm>
            <a:off x="1715993" y="-232532"/>
            <a:ext cx="20207128" cy="1649710"/>
          </a:xfrm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r>
              <a:t>Existing ads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"/>
          <p:cNvGrpSpPr/>
          <p:nvPr/>
        </p:nvGrpSpPr>
        <p:grpSpPr>
          <a:xfrm>
            <a:off x="568021" y="1730321"/>
            <a:ext cx="21675639" cy="10992705"/>
            <a:chOff x="0" y="0"/>
            <a:chExt cx="21675638" cy="10992703"/>
          </a:xfrm>
        </p:grpSpPr>
        <p:sp>
          <p:nvSpPr>
            <p:cNvPr id="192" name="View from playground thru family area"/>
            <p:cNvSpPr txBox="1"/>
            <p:nvPr/>
          </p:nvSpPr>
          <p:spPr>
            <a:xfrm>
              <a:off x="0" y="0"/>
              <a:ext cx="21675639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cap="all">
                  <a:solidFill>
                    <a:srgbClr val="5E5E5E"/>
                  </a:solidFill>
                </a:defRPr>
              </a:lvl1pPr>
            </a:lstStyle>
            <a:p>
              <a:r>
                <a:t>View from playground thru family area</a:t>
              </a:r>
            </a:p>
          </p:txBody>
        </p:sp>
        <p:pic>
          <p:nvPicPr>
            <p:cNvPr id="193" name="Screen Shot 2022-02-28 at 2.28.06 PM.png" descr="Screen Shot 2022-02-28 at 2.28.06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76452"/>
              <a:ext cx="21675639" cy="10416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creen Shot 2022-02-28 at 2.12.41 PM.png" descr="Screen Shot 2022-02-28 at 2.12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166" y="1950528"/>
            <a:ext cx="22270529" cy="973749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"/>
          <p:cNvSpPr/>
          <p:nvPr/>
        </p:nvSpPr>
        <p:spPr>
          <a:xfrm>
            <a:off x="11636991" y="7815430"/>
            <a:ext cx="1895089" cy="1450710"/>
          </a:xfrm>
          <a:prstGeom prst="ellipse">
            <a:avLst/>
          </a:prstGeom>
          <a:gradFill>
            <a:gsLst>
              <a:gs pos="0">
                <a:schemeClr val="accent4">
                  <a:hueOff val="-44254"/>
                  <a:satOff val="58095"/>
                  <a:lumOff val="24483"/>
                  <a:alpha val="55133"/>
                </a:schemeClr>
              </a:gs>
              <a:gs pos="35000">
                <a:srgbClr val="FFC4C2">
                  <a:alpha val="55133"/>
                </a:srgbClr>
              </a:gs>
              <a:gs pos="100000">
                <a:schemeClr val="accent4">
                  <a:hueOff val="-51706"/>
                  <a:satOff val="58095"/>
                  <a:lumOff val="36581"/>
                  <a:alpha val="55133"/>
                </a:schemeClr>
              </a:gs>
            </a:gsLst>
            <a:lin ang="16200000"/>
          </a:gradFill>
          <a:ln>
            <a:solidFill>
              <a:srgbClr val="C06A65">
                <a:alpha val="55133"/>
              </a:srgbClr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opic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t>RMA/2020/1877</a:t>
            </a:r>
          </a:p>
        </p:txBody>
      </p:sp>
      <p:sp>
        <p:nvSpPr>
          <p:cNvPr id="200" name="Location"/>
          <p:cNvSpPr txBox="1">
            <a:spLocks noGrp="1"/>
          </p:cNvSpPr>
          <p:nvPr>
            <p:ph type="body" idx="2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>
            <a:lvl1pPr>
              <a:defRPr spc="88"/>
            </a:lvl1pPr>
          </a:lstStyle>
          <a:p>
            <a:r>
              <a:t>kumon Fendalton </a:t>
            </a:r>
          </a:p>
        </p:txBody>
      </p:sp>
      <p:sp>
        <p:nvSpPr>
          <p:cNvPr id="201" name="1 March 2022"/>
          <p:cNvSpPr txBox="1">
            <a:spLocks noGrp="1"/>
          </p:cNvSpPr>
          <p:nvPr>
            <p:ph type="body" idx="22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t> 1 March 2022</a:t>
            </a:r>
          </a:p>
        </p:txBody>
      </p:sp>
      <p:sp>
        <p:nvSpPr>
          <p:cNvPr id="202" name="Hearing"/>
          <p:cNvSpPr txBox="1">
            <a:spLocks noGrp="1"/>
          </p:cNvSpPr>
          <p:nvPr>
            <p:ph type="ctrTitle"/>
          </p:nvPr>
        </p:nvSpPr>
        <p:spPr>
          <a:xfrm>
            <a:off x="2082800" y="48387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t>thank you  </a:t>
            </a:r>
          </a:p>
        </p:txBody>
      </p:sp>
      <p:sp>
        <p:nvSpPr>
          <p:cNvPr id="203" name="Marette S Wells"/>
          <p:cNvSpPr txBox="1"/>
          <p:nvPr/>
        </p:nvSpPr>
        <p:spPr>
          <a:xfrm>
            <a:off x="2082800" y="3495675"/>
            <a:ext cx="20205700" cy="1614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84200">
              <a:lnSpc>
                <a:spcPct val="120000"/>
              </a:lnSpc>
              <a:defRPr sz="3600" b="1" spc="100">
                <a:solidFill>
                  <a:schemeClr val="accent5"/>
                </a:solidFill>
              </a:defRPr>
            </a:lvl1pPr>
          </a:lstStyle>
          <a:p>
            <a:r>
              <a:t>Marette Wells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4_Briefing">
  <a:themeElements>
    <a:clrScheme name="24_Briefing">
      <a:dk1>
        <a:srgbClr val="002C3A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4_Briefing">
  <a:themeElements>
    <a:clrScheme name="24_Brief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44" normalizeH="0" baseline="0">
            <a:ln>
              <a:noFill/>
            </a:ln>
            <a:solidFill>
              <a:srgbClr val="002C3A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Graphik</vt:lpstr>
      <vt:lpstr>Helvetica Neue</vt:lpstr>
      <vt:lpstr>24_Briefing</vt:lpstr>
      <vt:lpstr>Consent Hearing </vt:lpstr>
      <vt:lpstr>MARgaret mahy family playground  trip advisor </vt:lpstr>
      <vt:lpstr>Existing ads</vt:lpstr>
      <vt:lpstr>PowerPoint Presentation</vt:lpstr>
      <vt:lpstr>PowerPoint Presentation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 Hearing</dc:title>
  <dc:creator>Ferrari, Valeria</dc:creator>
  <cp:lastModifiedBy>Ferrari, Valeria</cp:lastModifiedBy>
  <cp:revision>2</cp:revision>
  <dcterms:modified xsi:type="dcterms:W3CDTF">2022-03-01T22:58:48Z</dcterms:modified>
</cp:coreProperties>
</file>