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1CFCE-0D4D-44F9-BE29-B10B35629E7B}" v="6" dt="2022-02-28T19:04:28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282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Downard-Wilke" userId="cf685aea-4e20-4519-a40f-bcb3cdec2893" providerId="ADAL" clId="{92C1CFCE-0D4D-44F9-BE29-B10B35629E7B}"/>
    <pc:docChg chg="custSel addSld modSld">
      <pc:chgData name="Axel Downard-Wilke" userId="cf685aea-4e20-4519-a40f-bcb3cdec2893" providerId="ADAL" clId="{92C1CFCE-0D4D-44F9-BE29-B10B35629E7B}" dt="2022-02-28T19:05:31.250" v="11" actId="478"/>
      <pc:docMkLst>
        <pc:docMk/>
      </pc:docMkLst>
      <pc:sldChg chg="addSp modSp mod modAnim">
        <pc:chgData name="Axel Downard-Wilke" userId="cf685aea-4e20-4519-a40f-bcb3cdec2893" providerId="ADAL" clId="{92C1CFCE-0D4D-44F9-BE29-B10B35629E7B}" dt="2022-02-28T19:04:28.176" v="9"/>
        <pc:sldMkLst>
          <pc:docMk/>
          <pc:sldMk cId="3193225633" sldId="258"/>
        </pc:sldMkLst>
        <pc:spChg chg="mod">
          <ac:chgData name="Axel Downard-Wilke" userId="cf685aea-4e20-4519-a40f-bcb3cdec2893" providerId="ADAL" clId="{92C1CFCE-0D4D-44F9-BE29-B10B35629E7B}" dt="2022-02-28T19:02:02.180" v="0" actId="20577"/>
          <ac:spMkLst>
            <pc:docMk/>
            <pc:sldMk cId="3193225633" sldId="258"/>
            <ac:spMk id="5" creationId="{5064976A-96EA-4FC5-937E-4B714A2BAE57}"/>
          </ac:spMkLst>
        </pc:spChg>
        <pc:spChg chg="add mod">
          <ac:chgData name="Axel Downard-Wilke" userId="cf685aea-4e20-4519-a40f-bcb3cdec2893" providerId="ADAL" clId="{92C1CFCE-0D4D-44F9-BE29-B10B35629E7B}" dt="2022-02-28T19:03:50.729" v="5" actId="14100"/>
          <ac:spMkLst>
            <pc:docMk/>
            <pc:sldMk cId="3193225633" sldId="258"/>
            <ac:spMk id="6" creationId="{6081BAD7-4196-4FB2-ADCB-AACFB5D01FE7}"/>
          </ac:spMkLst>
        </pc:spChg>
      </pc:sldChg>
      <pc:sldChg chg="delSp add mod delAnim">
        <pc:chgData name="Axel Downard-Wilke" userId="cf685aea-4e20-4519-a40f-bcb3cdec2893" providerId="ADAL" clId="{92C1CFCE-0D4D-44F9-BE29-B10B35629E7B}" dt="2022-02-28T19:05:31.250" v="11" actId="478"/>
        <pc:sldMkLst>
          <pc:docMk/>
          <pc:sldMk cId="1012547256" sldId="259"/>
        </pc:sldMkLst>
        <pc:spChg chg="del">
          <ac:chgData name="Axel Downard-Wilke" userId="cf685aea-4e20-4519-a40f-bcb3cdec2893" providerId="ADAL" clId="{92C1CFCE-0D4D-44F9-BE29-B10B35629E7B}" dt="2022-02-28T19:05:31.250" v="11" actId="478"/>
          <ac:spMkLst>
            <pc:docMk/>
            <pc:sldMk cId="1012547256" sldId="259"/>
            <ac:spMk id="6" creationId="{6081BAD7-4196-4FB2-ADCB-AACFB5D01FE7}"/>
          </ac:spMkLst>
        </pc:spChg>
      </pc:sldChg>
    </pc:docChg>
  </pc:docChgLst>
  <pc:docChgLst>
    <pc:chgData name="Axel Downard-Wilke" userId="cf685aea-4e20-4519-a40f-bcb3cdec2893" providerId="ADAL" clId="{81D00D19-9B04-4F07-A58C-3E68F7CCBB43}"/>
    <pc:docChg chg="custSel addSld delSld modSld">
      <pc:chgData name="Axel Downard-Wilke" userId="cf685aea-4e20-4519-a40f-bcb3cdec2893" providerId="ADAL" clId="{81D00D19-9B04-4F07-A58C-3E68F7CCBB43}" dt="2022-02-24T23:58:17.467" v="194" actId="114"/>
      <pc:docMkLst>
        <pc:docMk/>
      </pc:docMkLst>
      <pc:sldChg chg="modSp new mod">
        <pc:chgData name="Axel Downard-Wilke" userId="cf685aea-4e20-4519-a40f-bcb3cdec2893" providerId="ADAL" clId="{81D00D19-9B04-4F07-A58C-3E68F7CCBB43}" dt="2022-02-24T23:58:17.467" v="194" actId="114"/>
        <pc:sldMkLst>
          <pc:docMk/>
          <pc:sldMk cId="2711391596" sldId="256"/>
        </pc:sldMkLst>
        <pc:spChg chg="mod">
          <ac:chgData name="Axel Downard-Wilke" userId="cf685aea-4e20-4519-a40f-bcb3cdec2893" providerId="ADAL" clId="{81D00D19-9B04-4F07-A58C-3E68F7CCBB43}" dt="2022-02-24T23:57:47.029" v="191" actId="20577"/>
          <ac:spMkLst>
            <pc:docMk/>
            <pc:sldMk cId="2711391596" sldId="256"/>
            <ac:spMk id="2" creationId="{FCB1730B-E4FE-4A0F-9521-D5AC53A1244B}"/>
          </ac:spMkLst>
        </pc:spChg>
        <pc:spChg chg="mod">
          <ac:chgData name="Axel Downard-Wilke" userId="cf685aea-4e20-4519-a40f-bcb3cdec2893" providerId="ADAL" clId="{81D00D19-9B04-4F07-A58C-3E68F7CCBB43}" dt="2022-02-24T23:58:17.467" v="194" actId="114"/>
          <ac:spMkLst>
            <pc:docMk/>
            <pc:sldMk cId="2711391596" sldId="256"/>
            <ac:spMk id="3" creationId="{549690FD-D4CF-4818-AD50-08BA78A15231}"/>
          </ac:spMkLst>
        </pc:spChg>
      </pc:sldChg>
      <pc:sldChg chg="addSp delSp modSp new del mod setBg">
        <pc:chgData name="Axel Downard-Wilke" userId="cf685aea-4e20-4519-a40f-bcb3cdec2893" providerId="ADAL" clId="{81D00D19-9B04-4F07-A58C-3E68F7CCBB43}" dt="2022-02-24T23:49:39.319" v="175" actId="47"/>
        <pc:sldMkLst>
          <pc:docMk/>
          <pc:sldMk cId="2453668331" sldId="257"/>
        </pc:sldMkLst>
        <pc:spChg chg="add mod">
          <ac:chgData name="Axel Downard-Wilke" userId="cf685aea-4e20-4519-a40f-bcb3cdec2893" providerId="ADAL" clId="{81D00D19-9B04-4F07-A58C-3E68F7CCBB43}" dt="2022-02-24T23:48:20.724" v="137" actId="1035"/>
          <ac:spMkLst>
            <pc:docMk/>
            <pc:sldMk cId="2453668331" sldId="257"/>
            <ac:spMk id="2" creationId="{4F24B883-5041-46D5-89B7-4F8FD779D0CD}"/>
          </ac:spMkLst>
        </pc:spChg>
        <pc:spChg chg="add mod">
          <ac:chgData name="Axel Downard-Wilke" userId="cf685aea-4e20-4519-a40f-bcb3cdec2893" providerId="ADAL" clId="{81D00D19-9B04-4F07-A58C-3E68F7CCBB43}" dt="2022-02-24T23:49:09.544" v="173" actId="1035"/>
          <ac:spMkLst>
            <pc:docMk/>
            <pc:sldMk cId="2453668331" sldId="257"/>
            <ac:spMk id="7" creationId="{C2D27B70-1CFB-4B8C-8D70-65C94766051C}"/>
          </ac:spMkLst>
        </pc:spChg>
        <pc:spChg chg="add mod">
          <ac:chgData name="Axel Downard-Wilke" userId="cf685aea-4e20-4519-a40f-bcb3cdec2893" providerId="ADAL" clId="{81D00D19-9B04-4F07-A58C-3E68F7CCBB43}" dt="2022-02-24T23:48:20.724" v="137" actId="1035"/>
          <ac:spMkLst>
            <pc:docMk/>
            <pc:sldMk cId="2453668331" sldId="257"/>
            <ac:spMk id="8" creationId="{2A74E3FC-C618-4D91-994A-280B127F3CEB}"/>
          </ac:spMkLst>
        </pc:spChg>
        <pc:spChg chg="add">
          <ac:chgData name="Axel Downard-Wilke" userId="cf685aea-4e20-4519-a40f-bcb3cdec2893" providerId="ADAL" clId="{81D00D19-9B04-4F07-A58C-3E68F7CCBB43}" dt="2022-02-24T23:42:20.473" v="40" actId="26606"/>
          <ac:spMkLst>
            <pc:docMk/>
            <pc:sldMk cId="2453668331" sldId="257"/>
            <ac:spMk id="9" creationId="{74426AB7-D619-4515-962A-BC83909EC015}"/>
          </ac:spMkLst>
        </pc:spChg>
        <pc:spChg chg="add">
          <ac:chgData name="Axel Downard-Wilke" userId="cf685aea-4e20-4519-a40f-bcb3cdec2893" providerId="ADAL" clId="{81D00D19-9B04-4F07-A58C-3E68F7CCBB43}" dt="2022-02-24T23:42:20.473" v="40" actId="26606"/>
          <ac:spMkLst>
            <pc:docMk/>
            <pc:sldMk cId="2453668331" sldId="257"/>
            <ac:spMk id="11" creationId="{DE47DF98-723F-4AAC-ABCF-CACBC438F78F}"/>
          </ac:spMkLst>
        </pc:spChg>
        <pc:picChg chg="add del mod">
          <ac:chgData name="Axel Downard-Wilke" userId="cf685aea-4e20-4519-a40f-bcb3cdec2893" providerId="ADAL" clId="{81D00D19-9B04-4F07-A58C-3E68F7CCBB43}" dt="2022-02-24T23:44:42.169" v="90" actId="478"/>
          <ac:picMkLst>
            <pc:docMk/>
            <pc:sldMk cId="2453668331" sldId="257"/>
            <ac:picMk id="4" creationId="{8635CCD7-C26F-4385-B2D2-E97310EF95F7}"/>
          </ac:picMkLst>
        </pc:picChg>
        <pc:picChg chg="add mod">
          <ac:chgData name="Axel Downard-Wilke" userId="cf685aea-4e20-4519-a40f-bcb3cdec2893" providerId="ADAL" clId="{81D00D19-9B04-4F07-A58C-3E68F7CCBB43}" dt="2022-02-24T23:48:04.257" v="119" actId="1076"/>
          <ac:picMkLst>
            <pc:docMk/>
            <pc:sldMk cId="2453668331" sldId="257"/>
            <ac:picMk id="6" creationId="{6B0F59A5-44F4-401C-915B-F2B25CBFD698}"/>
          </ac:picMkLst>
        </pc:picChg>
        <pc:cxnChg chg="add">
          <ac:chgData name="Axel Downard-Wilke" userId="cf685aea-4e20-4519-a40f-bcb3cdec2893" providerId="ADAL" clId="{81D00D19-9B04-4F07-A58C-3E68F7CCBB43}" dt="2022-02-24T23:42:20.473" v="40" actId="26606"/>
          <ac:cxnSpMkLst>
            <pc:docMk/>
            <pc:sldMk cId="2453668331" sldId="257"/>
            <ac:cxnSpMk id="13" creationId="{EA29FC7C-9308-4FDE-8DCA-405668055B0F}"/>
          </ac:cxnSpMkLst>
        </pc:cxnChg>
      </pc:sldChg>
      <pc:sldChg chg="addSp modSp new">
        <pc:chgData name="Axel Downard-Wilke" userId="cf685aea-4e20-4519-a40f-bcb3cdec2893" providerId="ADAL" clId="{81D00D19-9B04-4F07-A58C-3E68F7CCBB43}" dt="2022-02-24T23:49:23.121" v="174"/>
        <pc:sldMkLst>
          <pc:docMk/>
          <pc:sldMk cId="3193225633" sldId="258"/>
        </pc:sldMkLst>
        <pc:spChg chg="add mod">
          <ac:chgData name="Axel Downard-Wilke" userId="cf685aea-4e20-4519-a40f-bcb3cdec2893" providerId="ADAL" clId="{81D00D19-9B04-4F07-A58C-3E68F7CCBB43}" dt="2022-02-24T23:49:23.121" v="174"/>
          <ac:spMkLst>
            <pc:docMk/>
            <pc:sldMk cId="3193225633" sldId="258"/>
            <ac:spMk id="3" creationId="{725E7B08-908D-4E5D-8D9D-B7DAD31A95E9}"/>
          </ac:spMkLst>
        </pc:spChg>
        <pc:spChg chg="add mod">
          <ac:chgData name="Axel Downard-Wilke" userId="cf685aea-4e20-4519-a40f-bcb3cdec2893" providerId="ADAL" clId="{81D00D19-9B04-4F07-A58C-3E68F7CCBB43}" dt="2022-02-24T23:49:23.121" v="174"/>
          <ac:spMkLst>
            <pc:docMk/>
            <pc:sldMk cId="3193225633" sldId="258"/>
            <ac:spMk id="4" creationId="{1A369D6D-7048-4462-BF09-6D1F194C15AF}"/>
          </ac:spMkLst>
        </pc:spChg>
        <pc:spChg chg="add mod">
          <ac:chgData name="Axel Downard-Wilke" userId="cf685aea-4e20-4519-a40f-bcb3cdec2893" providerId="ADAL" clId="{81D00D19-9B04-4F07-A58C-3E68F7CCBB43}" dt="2022-02-24T23:49:23.121" v="174"/>
          <ac:spMkLst>
            <pc:docMk/>
            <pc:sldMk cId="3193225633" sldId="258"/>
            <ac:spMk id="5" creationId="{5064976A-96EA-4FC5-937E-4B714A2BAE57}"/>
          </ac:spMkLst>
        </pc:spChg>
        <pc:picChg chg="add mod">
          <ac:chgData name="Axel Downard-Wilke" userId="cf685aea-4e20-4519-a40f-bcb3cdec2893" providerId="ADAL" clId="{81D00D19-9B04-4F07-A58C-3E68F7CCBB43}" dt="2022-02-24T23:48:56.670" v="140"/>
          <ac:picMkLst>
            <pc:docMk/>
            <pc:sldMk cId="3193225633" sldId="258"/>
            <ac:picMk id="2" creationId="{50BBF268-B368-426C-854F-B887E83A61C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DD88A-03BB-4B6F-89AD-C4D36F3CC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3EF58-885B-4097-A2C8-48B2AFE06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60794-869F-4674-B460-9A9CBBBD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54879-CC85-4176-9340-E13BC3D7C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0C734-5F21-47CD-83E9-918924B3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803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BD9C3-9985-46DC-B6A2-74A9F1A06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FBA90-1005-41AE-A94C-F46863F0E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60B43-02CA-4F17-A77D-5693A757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26DE8-000D-417C-9DC0-484F3C5C7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5279-D369-4DAB-B32D-138A40CF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148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A58D4A-030B-43A2-BFD0-09AB5BCE6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10FE1-8C11-4BC4-828E-E7BDA270F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3D144-A1C6-4BC2-8516-B8514474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3E250-E697-42CA-8575-2A823574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42E14-DDD8-424A-9308-569C3833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198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6F63B-9D6B-4B27-AD07-BC77A51D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DCF60-5766-4692-9DE6-C8B97675D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B2065-80D1-4466-945F-3542F67B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51637-857A-428C-8196-17725EE1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8A14F-3923-4037-95E4-FF2208F2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57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17F71-5D06-4BA4-B47F-553A6A259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1350F-D91D-44EA-8DC9-B5F21803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F485F-65DA-468E-80CA-E8EE6D05C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987D4-34EB-4641-8FB5-4AA8E2540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A5A47-26C5-4993-81B2-673CA574F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7614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8907C-1CC4-4957-A340-200D650F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DE1C-1063-42AD-AD62-E9F8F89EB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56062-99FF-4FD2-8C0F-1A61B06D7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4727B-2864-4D86-90B2-BEC9B685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4B8A8D-02DB-4A6D-BD84-6824C268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D5C29-6659-4569-967A-020A828ED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033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C50A-5E0E-4643-99DC-C63457834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3282E-2C8F-4FF8-BC41-345841C74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82D6D-82B3-4EA1-B263-1EDE68988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50112E-8763-49A9-9922-6D5859D1E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6217A-EB00-4170-9C64-A565A816E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B0084-304A-4EEB-BEDA-0CB4FF979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1518D-EEA6-4FE8-83E3-04D4CE21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13F966-ECC8-41D5-9852-00AFFF26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069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1B81-EBD6-45F7-AF2B-518C99973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E37DC-FF9E-4C28-8584-6ACDE225E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ED81A-B05A-4A4A-8F5A-E8F6CC51B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693CD-BCC0-4CB9-8CBD-EA573018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936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2F66B-DBED-4C08-A740-0D029862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C06C56-5900-4401-A47B-FA4F92FC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02CD5-22D8-4A6B-8971-2C20599E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992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4BEE-8A8F-447D-967A-4517A98FA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6995-0B52-488E-A82F-E12D50E0C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9B577-4D29-40B2-B410-550F2D354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F54F1-3942-423E-AD53-F5B51506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804A-E0F1-4B1A-8616-35C5ADB8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F1C90-0790-4156-B8E1-C5AD37F2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266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84812-7AA1-4733-9470-EFA4F62E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763535-BE99-4ECF-A59A-CB7FDA1E3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2F637-461E-4AD4-BDD3-76C9A42F9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1BB3E-0179-4FA3-A15B-96A2A702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04AF3-132B-4BB4-BBF4-ED3BF9A4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08088-FAC9-4ACB-B593-C3C170985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563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BFACF4-DF49-47E1-96F0-E78DCAB8B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9055C-6AB1-485A-9DF9-9310F3C4F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4C98-AC08-47FC-ABE8-BE6A58E2AC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506E4-699D-44DA-9D73-EF1046CBC501}" type="datetimeFigureOut">
              <a:rPr lang="en-NZ" smtClean="0"/>
              <a:t>2/03/2022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4652D-9E9D-49E2-A61B-2B0164FBE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F5E6D-B5F8-48A8-8514-D6EF8C0D4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4F1B-BD4A-46DE-9830-4B7369A2C8B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522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1730B-E4FE-4A0F-9521-D5AC53A124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Cole (2016)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9690FD-D4CF-4818-AD50-08BA78A15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Cole, Barry (2016) Colour blindness and driving. </a:t>
            </a:r>
            <a:r>
              <a:rPr lang="en-GB" i="1" dirty="0"/>
              <a:t>Clinical and Experimental Optometry </a:t>
            </a:r>
            <a:r>
              <a:rPr lang="en-GB" dirty="0"/>
              <a:t>volume 99, issue 5, pages 484-487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1139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, sky, outdoor, road&#10;&#10;Description automatically generated">
            <a:extLst>
              <a:ext uri="{FF2B5EF4-FFF2-40B4-BE49-F238E27FC236}">
                <a16:creationId xmlns:a16="http://schemas.microsoft.com/office/drawing/2014/main" id="{50BBF268-B368-426C-854F-B887E83A6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1" y="478081"/>
            <a:ext cx="12111135" cy="31960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5E7B08-908D-4E5D-8D9D-B7DAD31A95E9}"/>
              </a:ext>
            </a:extLst>
          </p:cNvPr>
          <p:cNvSpPr txBox="1"/>
          <p:nvPr/>
        </p:nvSpPr>
        <p:spPr>
          <a:xfrm>
            <a:off x="650752" y="3897481"/>
            <a:ext cx="5233754" cy="1560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dirty="0">
                <a:solidFill>
                  <a:srgbClr val="5F5F3B"/>
                </a:solidFill>
                <a:latin typeface="+mj-lt"/>
                <a:ea typeface="+mj-ea"/>
                <a:cs typeface="+mj-cs"/>
              </a:rPr>
              <a:t>signalised intersection normal 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369D6D-7048-4462-BF09-6D1F194C15AF}"/>
              </a:ext>
            </a:extLst>
          </p:cNvPr>
          <p:cNvSpPr txBox="1"/>
          <p:nvPr/>
        </p:nvSpPr>
        <p:spPr>
          <a:xfrm>
            <a:off x="6842449" y="3897481"/>
            <a:ext cx="4786604" cy="1560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dirty="0">
                <a:solidFill>
                  <a:srgbClr val="5F5F3B"/>
                </a:solidFill>
                <a:latin typeface="+mj-lt"/>
                <a:ea typeface="+mj-ea"/>
                <a:cs typeface="+mj-cs"/>
              </a:rPr>
              <a:t>colour appearance for a deuteranope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64976A-96EA-4FC5-937E-4B714A2BAE57}"/>
              </a:ext>
            </a:extLst>
          </p:cNvPr>
          <p:cNvSpPr txBox="1"/>
          <p:nvPr/>
        </p:nvSpPr>
        <p:spPr>
          <a:xfrm>
            <a:off x="416179" y="5652282"/>
            <a:ext cx="11359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Protanopes, deuteranopes, and tritanopes are dichromats; that is, they can match any colour they see with some mixture of just two </a:t>
            </a:r>
            <a:r>
              <a:rPr lang="en-GB" b="0" i="0" u="none" strike="noStrike" dirty="0">
                <a:solidFill>
                  <a:srgbClr val="0033CC"/>
                </a:solidFill>
                <a:effectLst/>
                <a:latin typeface="Arial" panose="020B0604020202020204" pitchFamily="34" charset="0"/>
              </a:rPr>
              <a:t>primary colours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(in contrast to those with normal sight – </a:t>
            </a:r>
            <a:r>
              <a:rPr lang="en-GB" b="0" i="0" u="none" strike="noStrike" dirty="0">
                <a:solidFill>
                  <a:srgbClr val="0033CC"/>
                </a:solidFill>
                <a:effectLst/>
                <a:latin typeface="Arial" panose="020B0604020202020204" pitchFamily="34" charset="0"/>
              </a:rPr>
              <a:t>trichromats</a:t>
            </a:r>
            <a:r>
              <a:rPr lang="en-GB" u="none" strike="noStrike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– who can distinguish three primary colours)</a:t>
            </a:r>
            <a:endParaRPr lang="en-N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81BAD7-4196-4FB2-ADCB-AACFB5D01FE7}"/>
              </a:ext>
            </a:extLst>
          </p:cNvPr>
          <p:cNvSpPr/>
          <p:nvPr/>
        </p:nvSpPr>
        <p:spPr>
          <a:xfrm>
            <a:off x="6096000" y="504265"/>
            <a:ext cx="6046694" cy="36105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322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, sky, outdoor, road&#10;&#10;Description automatically generated">
            <a:extLst>
              <a:ext uri="{FF2B5EF4-FFF2-40B4-BE49-F238E27FC236}">
                <a16:creationId xmlns:a16="http://schemas.microsoft.com/office/drawing/2014/main" id="{50BBF268-B368-426C-854F-B887E83A6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1" y="478081"/>
            <a:ext cx="12111135" cy="31960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5E7B08-908D-4E5D-8D9D-B7DAD31A95E9}"/>
              </a:ext>
            </a:extLst>
          </p:cNvPr>
          <p:cNvSpPr txBox="1"/>
          <p:nvPr/>
        </p:nvSpPr>
        <p:spPr>
          <a:xfrm>
            <a:off x="650752" y="3897481"/>
            <a:ext cx="5233754" cy="1560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dirty="0">
                <a:solidFill>
                  <a:srgbClr val="5F5F3B"/>
                </a:solidFill>
                <a:latin typeface="+mj-lt"/>
                <a:ea typeface="+mj-ea"/>
                <a:cs typeface="+mj-cs"/>
              </a:rPr>
              <a:t>signalised intersection normal 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369D6D-7048-4462-BF09-6D1F194C15AF}"/>
              </a:ext>
            </a:extLst>
          </p:cNvPr>
          <p:cNvSpPr txBox="1"/>
          <p:nvPr/>
        </p:nvSpPr>
        <p:spPr>
          <a:xfrm>
            <a:off x="6842449" y="3897481"/>
            <a:ext cx="4786604" cy="1560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dirty="0">
                <a:solidFill>
                  <a:srgbClr val="5F5F3B"/>
                </a:solidFill>
                <a:latin typeface="+mj-lt"/>
                <a:ea typeface="+mj-ea"/>
                <a:cs typeface="+mj-cs"/>
              </a:rPr>
              <a:t>colour appearance for a deuteranope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64976A-96EA-4FC5-937E-4B714A2BAE57}"/>
              </a:ext>
            </a:extLst>
          </p:cNvPr>
          <p:cNvSpPr txBox="1"/>
          <p:nvPr/>
        </p:nvSpPr>
        <p:spPr>
          <a:xfrm>
            <a:off x="416179" y="5652282"/>
            <a:ext cx="11359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Protanopes, deuteranopes, and tritanopes are dichromats; that is, they can match any colour they see with some mixture of just two </a:t>
            </a:r>
            <a:r>
              <a:rPr lang="en-GB" b="0" i="0" u="none" strike="noStrike" dirty="0">
                <a:solidFill>
                  <a:srgbClr val="0033CC"/>
                </a:solidFill>
                <a:effectLst/>
                <a:latin typeface="Arial" panose="020B0604020202020204" pitchFamily="34" charset="0"/>
              </a:rPr>
              <a:t>primary colours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(in contrast to those with normal sight – </a:t>
            </a:r>
            <a:r>
              <a:rPr lang="en-GB" b="0" i="0" u="none" strike="noStrike" dirty="0">
                <a:solidFill>
                  <a:srgbClr val="0033CC"/>
                </a:solidFill>
                <a:effectLst/>
                <a:latin typeface="Arial" panose="020B0604020202020204" pitchFamily="34" charset="0"/>
              </a:rPr>
              <a:t>trichromats</a:t>
            </a:r>
            <a:r>
              <a:rPr lang="en-GB" u="none" strike="noStrike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– who can distinguish three primary colours)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1254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Levels xmlns="ae2b6724-59a7-4897-8073-0cc8c8900f01" xsi:nil="true"/>
    <MigrationWizIdPermissions xmlns="ae2b6724-59a7-4897-8073-0cc8c8900f01" xsi:nil="true"/>
    <MigrationWizIdSecurityGroups xmlns="ae2b6724-59a7-4897-8073-0cc8c8900f01" xsi:nil="true"/>
    <MigrationWizId xmlns="ae2b6724-59a7-4897-8073-0cc8c8900f01" xsi:nil="true"/>
    <MigrationWizIdDocumentLibraryPermissions xmlns="ae2b6724-59a7-4897-8073-0cc8c8900f0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06F6F1291D4D4CB6FA343C4FF0BECA" ma:contentTypeVersion="20" ma:contentTypeDescription="Create a new document." ma:contentTypeScope="" ma:versionID="a6bcaea00cc677269b1db49284a330ea">
  <xsd:schema xmlns:xsd="http://www.w3.org/2001/XMLSchema" xmlns:xs="http://www.w3.org/2001/XMLSchema" xmlns:p="http://schemas.microsoft.com/office/2006/metadata/properties" xmlns:ns2="d52fafdb-a4ff-4809-bde7-dca9edffa2f9" xmlns:ns3="ae2b6724-59a7-4897-8073-0cc8c8900f01" targetNamespace="http://schemas.microsoft.com/office/2006/metadata/properties" ma:root="true" ma:fieldsID="ebc772be38d5ba0fea128a6c6d3fa625" ns2:_="" ns3:_="">
    <xsd:import namespace="d52fafdb-a4ff-4809-bde7-dca9edffa2f9"/>
    <xsd:import namespace="ae2b6724-59a7-4897-8073-0cc8c8900f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2fafdb-a4ff-4809-bde7-dca9edffa2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2b6724-59a7-4897-8073-0cc8c8900f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igrationWizId" ma:index="15" nillable="true" ma:displayName="MigrationWizId" ma:internalName="MigrationWizId">
      <xsd:simpleType>
        <xsd:restriction base="dms:Text"/>
      </xsd:simpleType>
    </xsd:element>
    <xsd:element name="MigrationWizIdPermissions" ma:index="16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7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8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9" nillable="true" ma:displayName="MigrationWizIdSecurityGroups" ma:internalName="MigrationWizIdSecurityGroups">
      <xsd:simpleType>
        <xsd:restriction base="dms:Text"/>
      </xsd:simpleType>
    </xsd:element>
    <xsd:element name="MediaServiceLocation" ma:index="20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FEDC6F-23E8-4457-851A-8A0593F3B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43267C-9101-4058-A20D-B5E4156AE64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d52fafdb-a4ff-4809-bde7-dca9edffa2f9"/>
    <ds:schemaRef ds:uri="http://purl.org/dc/elements/1.1/"/>
    <ds:schemaRef ds:uri="http://schemas.microsoft.com/office/2006/metadata/properties"/>
    <ds:schemaRef ds:uri="ae2b6724-59a7-4897-8073-0cc8c8900f01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2A0120E-C868-4616-A763-1C70C00C65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2fafdb-a4ff-4809-bde7-dca9edffa2f9"/>
    <ds:schemaRef ds:uri="ae2b6724-59a7-4897-8073-0cc8c8900f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Cole (2016)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Cole (2016)</dc:title>
  <dc:creator>Axel Downard-Wilke</dc:creator>
  <cp:lastModifiedBy>Ferrari, Valeria</cp:lastModifiedBy>
  <cp:revision>1</cp:revision>
  <dcterms:created xsi:type="dcterms:W3CDTF">2022-02-24T23:39:09Z</dcterms:created>
  <dcterms:modified xsi:type="dcterms:W3CDTF">2022-03-01T22:26:05Z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0x0101004B06F6F1291D4D4CB6FA343C4FF0BECA</vt:lpwstr>
  </property>
</Properties>
</file>